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65163" autoAdjust="0"/>
  </p:normalViewPr>
  <p:slideViewPr>
    <p:cSldViewPr>
      <p:cViewPr>
        <p:scale>
          <a:sx n="26" d="100"/>
          <a:sy n="26" d="100"/>
        </p:scale>
        <p:origin x="-3810" y="-1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1EFFF-F1A0-401C-99F3-AD358E235EBD}" type="datetimeFigureOut">
              <a:rPr lang="pt-PT" smtClean="0"/>
              <a:pPr/>
              <a:t>31-03-2015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CB3B0-C00B-4509-8FBF-D419507B348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baseline="0" dirty="0" smtClean="0"/>
              <a:t>Este trabalho é sobre a Lenda das «Tripas à moda do Porto».</a:t>
            </a:r>
          </a:p>
          <a:p>
            <a:r>
              <a:rPr lang="pt-PT" baseline="0" dirty="0" smtClean="0"/>
              <a:t>Antes de vos contar esta maravilhosa lenda sobre a cidade onde nasci e vivo, há dois conteúdos que precisam de saber sobre a História de Portugal.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CB3B0-C00B-4509-8FBF-D419507B3483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pt-PT" dirty="0" smtClean="0"/>
              <a:t>A</a:t>
            </a:r>
            <a:r>
              <a:rPr lang="pt-PT" baseline="0" dirty="0" smtClean="0"/>
              <a:t> pergunta que vos faço é: Quem é o Infante D. Henrique? Provavelmente já devem ter ouvido falar nele, mas tenho a certeza que não sabem quem é ele. Então por que motivo será e tão importante para esta lenda?</a:t>
            </a:r>
          </a:p>
          <a:p>
            <a:r>
              <a:rPr lang="pt-PT" baseline="0" dirty="0" smtClean="0"/>
              <a:t>É o que eu vos vou dizer agora.</a:t>
            </a:r>
          </a:p>
          <a:p>
            <a:endParaRPr lang="pt-PT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b="1" baseline="0" dirty="0" smtClean="0"/>
              <a:t>Infante D. Henrique 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era o quinto filho de D. João I de Portugal, fundador da Dinastia de Avis e de Dona Filipe de Lencastre. Nasceu no dia 4 de março de 1394 (uma quarta-feira de cinzas, que era considerado um dia pouco propício para um nascimento de uma criança) e morreu no dia 13 de novembro de 1460, aos 66 anos. Ele e os seus irmãos faziam parte de ínclita geração.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 1414, convenceu o seu pai a construir o empreendimento para a conquista de Ceuta, na costa norte-africana junto ao estreito de Gibraltar. A cidade foi conquistada em Agosto de 1415, assegurando ao reino de Portugal o controlo das rotas marítimas do comércio entre o Atlântico e o Levante.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Após a morte do seu pai,</a:t>
            </a:r>
            <a:r>
              <a:rPr lang="pt-P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seu irmão mais velho (D. Duarte) subiu ao trono e deu-lhe</a:t>
            </a:r>
            <a:r>
              <a:rPr lang="pt-P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direito de explorar o território além do cabo Bojador. Os seus últimos anos de vida foram dedicados à política e à exploração. Foi o impulsionador </a:t>
            </a:r>
            <a:r>
              <a:rPr lang="pt-P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 Descobrimentos.</a:t>
            </a:r>
            <a:endParaRPr lang="pt-P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t-PT" baseline="0" dirty="0" smtClean="0"/>
          </a:p>
          <a:p>
            <a:endParaRPr lang="pt-PT" baseline="0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CB3B0-C00B-4509-8FBF-D419507B3483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Portugal</a:t>
            </a:r>
            <a:r>
              <a:rPr lang="pt-P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é conhecido pelos famosos descobrimentos. Mas o que são os descobrimentos portugueses?</a:t>
            </a:r>
          </a:p>
          <a:p>
            <a:endParaRPr lang="pt-P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 </a:t>
            </a:r>
            <a:r>
              <a:rPr lang="pt-P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descobrimentos portugueses 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foram o conjunto de conquistas realizadas pelos portugueses em viagens e explorações marítimas entre 1415 e 1543 que começaram com a conquista de Ceuta em África.</a:t>
            </a:r>
            <a:b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 descobrimentos originaram a expansão portuguesa e deram um contributo essencial para delinear o mapa do mundo, impulsionados pela Reconquista e pela procura de alternativas às rotas do comércio no Mediterrâneo. Com estas descobertas os portugueses iniciaram a Era dos Descobrimentos europeus que durou do século XV até ao XVII e foram responsáveis por importantes avanços da tecnologia e ciência náutica, cartografia e astronomia, desenvolvendo os primeiros navios capazes de navegar em segurança no Atlântico. Portugal, a partir da Conquista de Ceuta, inicia o projeto nacional de navegações oceânicas sistemáticas que ficou conhecido como «descobrimentos portugueses». 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expedições prolongaram-se por vários reinados, desde o tempo das explorações na costa africana e americana até à descoberta do caminho marítimo para a Índia e a altura em que o império ultramarino português ficou consolidado.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CB3B0-C00B-4509-8FBF-D419507B3483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 1415, nas margens do Rio Douro, construíam-se os barcos e as naus que haveriam de levar os portugueses à conquista de Ceuta e, mais tarde, à epopeia dos Descobrimentos. </a:t>
            </a:r>
            <a:b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razão de todo este empreendimento era secreta, mas os boatos entre os trabalhadores eram muitos. 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CB3B0-C00B-4509-8FBF-D419507B3483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Até que certo dia, o Infante D. Henrique, ao ver o andamento dos trabalhos, confidencia ao mestre Vaz (encarregado de construção), que todo aquele empreendimento vai ser utilizado para a Conquista de Ceuta. </a:t>
            </a:r>
            <a:b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seguida, pediu ao Mestre Vaz e aos portuenses que lhe dessem todos os recursos alimentares disponíveis, visto que precisavam de abastecer todas aquelas naus para aquela viagem. Os portuenses disseram-lhe que iam ceder toda a carne disponível na cidade, como tinham feito há 30 anos atrás, durante a Guerra de Castela. 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CB3B0-C00B-4509-8FBF-D419507B3483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partir desse momento, todas as carnes que a cidade tinha foram limpas, salgadas e acamadas nas embarcações, ficando a população sacrificada unicamente com as miudezas para confecionar, incluindo as tripas. O Infante ficou muito comovido com este gesto dos habitantes da cidade do Porto, atribui-lhes o nome de «tripeiros» e prometeu que esse nome iria ser sempre lembrado com honra. 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CB3B0-C00B-4509-8FBF-D419507B3483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 as tripas e com os restos de carne que a população ficou, os portuenses tiveram de inventar alternativas alimentares, surgindo assim o prato «Tripas á moda do Porto», que foi um prato que se perpetuou até aos nossos dias e tornou-se num dos elementos gastronómicos mais característicos da cidade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CB3B0-C00B-4509-8FBF-D419507B3483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Na minha opinião</a:t>
            </a:r>
            <a:r>
              <a:rPr lang="pt-PT" baseline="0" dirty="0" smtClean="0"/>
              <a:t> esta lenda relata a coragem dos portuenses e o contributo que deram para abastecer aquelas naus.</a:t>
            </a:r>
          </a:p>
          <a:p>
            <a:r>
              <a:rPr lang="pt-PT" baseline="0" dirty="0" smtClean="0"/>
              <a:t>Para além disso, demonstra que toda a gente quando tem força de vontade consegue ultrapassar os seus obstáculos, como é o caso dos portuenses apenas com as tripas inventaram um prato excecional</a:t>
            </a:r>
            <a:r>
              <a:rPr lang="pt-PT" baseline="0" dirty="0" smtClean="0"/>
              <a:t>.</a:t>
            </a:r>
          </a:p>
          <a:p>
            <a:r>
              <a:rPr lang="pt-PT" baseline="0" dirty="0" smtClean="0"/>
              <a:t>Para concluir devemos sempre ajudar as pessoas quando elas precisam, porque não sabemos quando precisaremos de ajuda, como no caso dos portuenses que ajudaram o Infante D. Henrique.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CB3B0-C00B-4509-8FBF-D419507B3483}" type="slidenum">
              <a:rPr lang="pt-PT" smtClean="0"/>
              <a:pPr/>
              <a:t>8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214-9B62-4F3F-9730-B1294731A0CC}" type="datetimeFigureOut">
              <a:rPr lang="pt-PT" smtClean="0"/>
              <a:pPr/>
              <a:t>31-03-2015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AD83-099F-4942-A4A4-BC964B6A07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214-9B62-4F3F-9730-B1294731A0CC}" type="datetimeFigureOut">
              <a:rPr lang="pt-PT" smtClean="0"/>
              <a:pPr/>
              <a:t>31-03-2015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AD83-099F-4942-A4A4-BC964B6A07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214-9B62-4F3F-9730-B1294731A0CC}" type="datetimeFigureOut">
              <a:rPr lang="pt-PT" smtClean="0"/>
              <a:pPr/>
              <a:t>31-03-2015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AD83-099F-4942-A4A4-BC964B6A07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214-9B62-4F3F-9730-B1294731A0CC}" type="datetimeFigureOut">
              <a:rPr lang="pt-PT" smtClean="0"/>
              <a:pPr/>
              <a:t>31-03-2015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AD83-099F-4942-A4A4-BC964B6A07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214-9B62-4F3F-9730-B1294731A0CC}" type="datetimeFigureOut">
              <a:rPr lang="pt-PT" smtClean="0"/>
              <a:pPr/>
              <a:t>31-03-2015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AD83-099F-4942-A4A4-BC964B6A07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214-9B62-4F3F-9730-B1294731A0CC}" type="datetimeFigureOut">
              <a:rPr lang="pt-PT" smtClean="0"/>
              <a:pPr/>
              <a:t>31-03-2015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AD83-099F-4942-A4A4-BC964B6A07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214-9B62-4F3F-9730-B1294731A0CC}" type="datetimeFigureOut">
              <a:rPr lang="pt-PT" smtClean="0"/>
              <a:pPr/>
              <a:t>31-03-2015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AD83-099F-4942-A4A4-BC964B6A07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214-9B62-4F3F-9730-B1294731A0CC}" type="datetimeFigureOut">
              <a:rPr lang="pt-PT" smtClean="0"/>
              <a:pPr/>
              <a:t>31-03-2015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AD83-099F-4942-A4A4-BC964B6A07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214-9B62-4F3F-9730-B1294731A0CC}" type="datetimeFigureOut">
              <a:rPr lang="pt-PT" smtClean="0"/>
              <a:pPr/>
              <a:t>31-03-2015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AD83-099F-4942-A4A4-BC964B6A07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214-9B62-4F3F-9730-B1294731A0CC}" type="datetimeFigureOut">
              <a:rPr lang="pt-PT" smtClean="0"/>
              <a:pPr/>
              <a:t>31-03-2015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AD83-099F-4942-A4A4-BC964B6A07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1214-9B62-4F3F-9730-B1294731A0CC}" type="datetimeFigureOut">
              <a:rPr lang="pt-PT" smtClean="0"/>
              <a:pPr/>
              <a:t>31-03-2015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AD83-099F-4942-A4A4-BC964B6A07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91214-9B62-4F3F-9730-B1294731A0CC}" type="datetimeFigureOut">
              <a:rPr lang="pt-PT" smtClean="0"/>
              <a:pPr/>
              <a:t>31-03-2015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3AD83-099F-4942-A4A4-BC964B6A072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1928801"/>
            <a:ext cx="7772400" cy="1714513"/>
          </a:xfrm>
        </p:spPr>
        <p:txBody>
          <a:bodyPr>
            <a:noAutofit/>
          </a:bodyPr>
          <a:lstStyle/>
          <a:p>
            <a:r>
              <a:rPr lang="pt-PT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Lenda das “Tripas à moda do Porto”</a:t>
            </a:r>
            <a:endParaRPr lang="pt-PT" sz="5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85786" y="5143512"/>
            <a:ext cx="7829560" cy="1285884"/>
          </a:xfrm>
        </p:spPr>
        <p:txBody>
          <a:bodyPr/>
          <a:lstStyle/>
          <a:p>
            <a:pPr algn="r"/>
            <a:r>
              <a:rPr lang="pt-PT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Trabalho realizado por:</a:t>
            </a:r>
          </a:p>
          <a:p>
            <a:pPr algn="r"/>
            <a:r>
              <a:rPr lang="pt-PT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Cristiano Marques n.º 5 9.ºA</a:t>
            </a:r>
            <a:endParaRPr lang="pt-PT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42910" y="0"/>
            <a:ext cx="7772400" cy="1714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Conservatório de</a:t>
            </a:r>
            <a:r>
              <a:rPr kumimoji="0" lang="pt-PT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Música do Porto</a:t>
            </a: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Quem é o Infante D. Henrique?</a:t>
            </a:r>
            <a:endParaRPr lang="pt-PT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Marcador de Posição de Conteúdo 4" descr="200px-Henry_the_Navigator1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14348" y="2214554"/>
            <a:ext cx="3111504" cy="3547115"/>
          </a:xfrm>
        </p:spPr>
      </p:pic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429124" y="2332037"/>
            <a:ext cx="4038600" cy="4525963"/>
          </a:xfrm>
        </p:spPr>
        <p:txBody>
          <a:bodyPr/>
          <a:lstStyle/>
          <a:p>
            <a:pPr algn="just"/>
            <a:r>
              <a:rPr lang="pt-PT" dirty="0" smtClean="0"/>
              <a:t>Infante D. Henrique nasceu no dia 4 março de 1394 e morreu no dia 13 de novembro de 1460, aos 66 anos. </a:t>
            </a:r>
          </a:p>
          <a:p>
            <a:pPr algn="just"/>
            <a:r>
              <a:rPr lang="pt-PT" dirty="0" smtClean="0"/>
              <a:t>Foi o impulsionador dos Descobrimentos.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são os Descobrimentos?</a:t>
            </a:r>
            <a:endParaRPr lang="pt-PT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pt-PT" dirty="0" smtClean="0"/>
              <a:t>Descobrimentos portugueses foram  foram o conjunto de conquistas realizadas pelos portugueses em viagens e explorações marítimas entre 1415 e 1543 que começaram com a conquista de Ceuta em África.</a:t>
            </a:r>
            <a:endParaRPr lang="pt-PT" dirty="0"/>
          </a:p>
        </p:txBody>
      </p:sp>
      <p:pic>
        <p:nvPicPr>
          <p:cNvPr id="7" name="Espaço Reservado para Conteúdo 6" descr="Os descobrimentos e a descoberta de novas plantas2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14348" y="2000240"/>
            <a:ext cx="3300822" cy="357589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da Lenda</a:t>
            </a:r>
            <a:endParaRPr lang="pt-PT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Espaço Reservado para Conteúdo 4" descr="Rio_douro_porto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00034" y="1857364"/>
            <a:ext cx="4312720" cy="3234540"/>
          </a:xfrm>
        </p:spPr>
      </p:pic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 smtClean="0"/>
              <a:t>Em 1415, nas margens do Rio Douro, construíam-se os barcos e as naus que haveriam de levar os portugueses à conquista de Ceuta e, mais tarde, à epopeia dos Descobrimentos. </a:t>
            </a:r>
            <a:br>
              <a:rPr lang="pt-PT" dirty="0" smtClean="0"/>
            </a:b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Pedido do Infante D. Henrique </a:t>
            </a:r>
            <a:endParaRPr lang="pt-PT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    Infante D. Henrique disse aos trabalhadores o motivo do empreendimento.</a:t>
            </a:r>
          </a:p>
          <a:p>
            <a:pPr algn="just">
              <a:buNone/>
            </a:pPr>
            <a:endParaRPr lang="pt-PT" dirty="0" smtClean="0"/>
          </a:p>
          <a:p>
            <a:pPr algn="just"/>
            <a:r>
              <a:rPr lang="pt-PT" dirty="0" smtClean="0"/>
              <a:t>     Ele pediu aos portuenses que lhe dessem todos os recursos alimentares, para abastecer as naus</a:t>
            </a:r>
            <a:endParaRPr lang="pt-PT" dirty="0"/>
          </a:p>
        </p:txBody>
      </p:sp>
      <p:pic>
        <p:nvPicPr>
          <p:cNvPr id="7" name="Espaço Reservado para Conteúdo 6" descr="infante_sagres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57224" y="1643050"/>
            <a:ext cx="3288977" cy="442915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Gesto dos portuenses </a:t>
            </a:r>
            <a:endParaRPr lang="pt-PT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Espaço Reservado para Conteúdo 4" descr="carnes defumadas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68832" y="2357430"/>
            <a:ext cx="4026968" cy="3020226"/>
          </a:xfrm>
        </p:spPr>
      </p:pic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pt-PT" dirty="0" smtClean="0"/>
              <a:t>Os portuenses cederam toda a carne da cidade, ficando apenas com as tripas para cozinhar.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Devido a este ato D. Infante Henrique atribui-lhes o nome de «Tripeiros»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Origem do Prato «Tripas á moda do Porto»</a:t>
            </a:r>
            <a:endParaRPr lang="pt-PT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Espaço Reservado para Conteúdo 4" descr="tripas-à-moda-do-Porto.pn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57200" y="1985232"/>
            <a:ext cx="4038600" cy="3755898"/>
          </a:xfrm>
        </p:spPr>
      </p:pic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pt-PT" dirty="0" smtClean="0"/>
              <a:t> Com as tripas  e com os restos de carne , surgiu o prato tradicional « Tripas à moda do Porto»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Opinião</a:t>
            </a:r>
            <a:endParaRPr lang="pt-PT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Espaço Reservado para Conteúdo 4" descr="portugal22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00034" y="1785926"/>
            <a:ext cx="4122219" cy="3091664"/>
          </a:xfrm>
        </p:spPr>
      </p:pic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PT" dirty="0" smtClean="0"/>
              <a:t> Na minha opinião a lenda relata a coragem dos portuenses.</a:t>
            </a:r>
          </a:p>
          <a:p>
            <a:r>
              <a:rPr lang="pt-PT" dirty="0" smtClean="0"/>
              <a:t> </a:t>
            </a:r>
            <a:r>
              <a:rPr lang="pt-PT" dirty="0" smtClean="0"/>
              <a:t>Quando as pessoa têm força de vontade conseguem ultrapassar os obstáculos.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889</Words>
  <Application>Microsoft Office PowerPoint</Application>
  <PresentationFormat>Apresentação na tela (4:3)</PresentationFormat>
  <Paragraphs>51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Lenda das “Tripas à moda do Porto”</vt:lpstr>
      <vt:lpstr>Quem é o Infante D. Henrique?</vt:lpstr>
      <vt:lpstr>O que são os Descobrimentos?</vt:lpstr>
      <vt:lpstr>Introdução da Lenda</vt:lpstr>
      <vt:lpstr>Pedido do Infante D. Henrique </vt:lpstr>
      <vt:lpstr>Gesto dos portuenses </vt:lpstr>
      <vt:lpstr>Origem do Prato «Tripas á moda do Porto»</vt:lpstr>
      <vt:lpstr>Opinião</vt:lpstr>
    </vt:vector>
  </TitlesOfParts>
  <Company>O nome da sua organização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Lenda das «Tripas à moda do Porto</dc:title>
  <dc:creator>O seu nome de utilizador</dc:creator>
  <cp:lastModifiedBy>foto marques</cp:lastModifiedBy>
  <cp:revision>23</cp:revision>
  <dcterms:created xsi:type="dcterms:W3CDTF">2015-03-25T18:52:38Z</dcterms:created>
  <dcterms:modified xsi:type="dcterms:W3CDTF">2015-03-31T17:51:42Z</dcterms:modified>
</cp:coreProperties>
</file>