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8" r:id="rId2"/>
  </p:sldMasterIdLst>
  <p:notesMasterIdLst>
    <p:notesMasterId r:id="rId25"/>
  </p:notesMasterIdLst>
  <p:sldIdLst>
    <p:sldId id="279" r:id="rId3"/>
    <p:sldId id="280" r:id="rId4"/>
    <p:sldId id="257" r:id="rId5"/>
    <p:sldId id="258" r:id="rId6"/>
    <p:sldId id="264" r:id="rId7"/>
    <p:sldId id="277" r:id="rId8"/>
    <p:sldId id="259" r:id="rId9"/>
    <p:sldId id="260" r:id="rId10"/>
    <p:sldId id="261" r:id="rId11"/>
    <p:sldId id="266" r:id="rId12"/>
    <p:sldId id="267" r:id="rId13"/>
    <p:sldId id="282" r:id="rId14"/>
    <p:sldId id="273" r:id="rId15"/>
    <p:sldId id="276" r:id="rId16"/>
    <p:sldId id="265" r:id="rId17"/>
    <p:sldId id="284" r:id="rId18"/>
    <p:sldId id="268" r:id="rId19"/>
    <p:sldId id="274" r:id="rId20"/>
    <p:sldId id="275" r:id="rId21"/>
    <p:sldId id="283" r:id="rId22"/>
    <p:sldId id="281" r:id="rId23"/>
    <p:sldId id="27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9" autoAdjust="0"/>
    <p:restoredTop sz="94599" autoAdjust="0"/>
  </p:normalViewPr>
  <p:slideViewPr>
    <p:cSldViewPr>
      <p:cViewPr>
        <p:scale>
          <a:sx n="75" d="100"/>
          <a:sy n="75" d="100"/>
        </p:scale>
        <p:origin x="1478" y="6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1-23T16:48:26.503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1-23T16:48:26.503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3842907C-D0AA-4C58-9F94-58B40AD65B29}" type="datetimeFigureOut">
              <a:rPr lang="en-US" smtClean="0"/>
              <a:pPr/>
              <a:t>1/30/2015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1D76769E-C829-4283-B80E-CB90D995C2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51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11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36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7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6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1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582807"/>
            <a:ext cx="7772400" cy="1199704"/>
          </a:xfrm>
        </p:spPr>
        <p:txBody>
          <a:bodyPr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grpSp>
        <p:nvGrpSpPr>
          <p:cNvPr id="2" name="Group 14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Shap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/>
            </a:p>
          </p:txBody>
        </p:sp>
        <p:sp>
          <p:nvSpPr>
            <p:cNvPr id="8" name="Shap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/>
            </a:p>
          </p:txBody>
        </p:sp>
        <p:sp>
          <p:nvSpPr>
            <p:cNvPr id="11" name="Shap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6E13C79-1C97-4B32-B2AE-1A69C169643E}" type="datetime2">
              <a:rPr lang="en-US" smtClean="0"/>
              <a:pPr/>
              <a:t>Friday, January 30, 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5292C34-3E5E-4BA5-AF54-F1601B144FB0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0E14BF-C004-4398-9186-5EE680724D95}" type="datetime2">
              <a:rPr lang="en-US" smtClean="0"/>
              <a:pPr/>
              <a:t>Friday, January 30,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0E14BF-C004-4398-9186-5EE680724D95}" type="datetime2">
              <a:rPr lang="en-US" smtClean="0"/>
              <a:pPr/>
              <a:t>Friday, January 30,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7FEF5B-F2CC-4EC5-8F1F-29A8BF9EFFA9}" type="datetime2">
              <a:rPr lang="en-US" smtClean="0"/>
              <a:pPr/>
              <a:t>Friday, January 30,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888512"/>
            <a:ext cx="4572000" cy="1454888"/>
          </a:xfrm>
        </p:spPr>
        <p:txBody>
          <a:bodyPr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4709C1-563D-4D9C-B702-B64C84A5A174}" type="datetime2">
              <a:rPr lang="en-US" smtClean="0"/>
              <a:pPr/>
              <a:t>Friday, January 30,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/>
            <a:endParaRPr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8303D9-A6EB-41FB-BF22-3F49E470997E}" type="datetime2">
              <a:rPr lang="en-US" smtClean="0"/>
              <a:pPr/>
              <a:t>Friday, January 30,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72430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72430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BB0534-5698-4F62-9CFE-5DE61A073E78}" type="datetime2">
              <a:rPr lang="en-US" smtClean="0"/>
              <a:pPr/>
              <a:t>Friday, January 30,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4827A3-B249-4F87-AB1A-1E06AC1AA2A4}" type="datetime2">
              <a:rPr lang="en-US" smtClean="0"/>
              <a:pPr/>
              <a:t>Friday, January 30,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46142-29B2-49CC-BCC6-A3AD70B4960E}" type="datetime2">
              <a:rPr lang="en-US" smtClean="0"/>
              <a:pPr/>
              <a:t>Friday, January 30,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34000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86C4691-4882-40A8-AF62-8CF6A18D40B2}" type="datetime2">
              <a:rPr lang="en-US" smtClean="0"/>
              <a:pPr/>
              <a:t>Friday, January 30,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371568"/>
            <a:ext cx="7162800" cy="648232"/>
          </a:xfrm>
          <a:noFill/>
        </p:spPr>
        <p:txBody>
          <a:bodyPr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1C6776A-4DEC-47EE-8A49-2C150ECB5465}" type="datetime2">
              <a:rPr lang="en-US" smtClean="0"/>
              <a:pPr/>
              <a:t>Friday, January 30, 2015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07688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Shap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/>
          </a:p>
        </p:txBody>
      </p:sp>
      <p:sp>
        <p:nvSpPr>
          <p:cNvPr id="9" name="Shap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/>
            <a:endParaRPr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/>
          </a:p>
        </p:txBody>
      </p:sp>
      <p:sp>
        <p:nvSpPr>
          <p:cNvPr id="12" name="Shap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>
              <a:defRPr sz="1000">
                <a:solidFill>
                  <a:schemeClr val="tx1"/>
                </a:solidFill>
              </a:defRPr>
            </a:lvl1pPr>
            <a:extLst/>
          </a:lstStyle>
          <a:p>
            <a:fld id="{D10E14BF-C004-4398-9186-5EE680724D95}" type="datetime2">
              <a:rPr lang="en-US" smtClean="0"/>
              <a:pPr/>
              <a:t>Friday, January 30, 2015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000">
                <a:solidFill>
                  <a:schemeClr val="tx1"/>
                </a:solidFill>
              </a:defRPr>
            </a:lvl1pPr>
            <a:extLst/>
          </a:lstStyle>
          <a:p>
            <a:pPr algn="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000" b="0">
                <a:solidFill>
                  <a:schemeClr val="tx1"/>
                </a:solidFill>
              </a:defRPr>
            </a:lvl1pPr>
            <a:extLst/>
          </a:lstStyle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5000"/>
        <a:buFont typeface="Wingdings 3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bcsvatych.com/images/j/jan_nepomucky.jpg" TargetMode="External"/><Relationship Id="rId13" Type="http://schemas.openxmlformats.org/officeDocument/2006/relationships/hyperlink" Target="http://upload.wikimedia.org/wikipedia/commons/f/fa/Benedict_XIII.jpg" TargetMode="External"/><Relationship Id="rId18" Type="http://schemas.openxmlformats.org/officeDocument/2006/relationships/hyperlink" Target="http://en.wikipedia.org/wiki/John_of_Nepomuk" TargetMode="External"/><Relationship Id="rId3" Type="http://schemas.openxmlformats.org/officeDocument/2006/relationships/hyperlink" Target="http://images.nationalgeographic.com/wpf/media-live/photos/000/226/cache/austria-lake-country-barge-saint_22686_600x450.jpg" TargetMode="External"/><Relationship Id="rId7" Type="http://schemas.openxmlformats.org/officeDocument/2006/relationships/hyperlink" Target="http://en.wikipedia.org/wiki/File:Wroclaw_OstrowTunski-swJanNepomucen.jpg" TargetMode="External"/><Relationship Id="rId12" Type="http://schemas.openxmlformats.org/officeDocument/2006/relationships/hyperlink" Target="http://upload.wikimedia.org/wikipedia/commons/thumb/c/c2/Jan_Nepomucky_Vizovice_02.jpg/220px-Jan_Nepomucky_Vizovice_02.jpg" TargetMode="External"/><Relationship Id="rId17" Type="http://schemas.openxmlformats.org/officeDocument/2006/relationships/hyperlink" Target="http://www.sjn.cz/vypis.php?rubrika=187" TargetMode="External"/><Relationship Id="rId2" Type="http://schemas.openxmlformats.org/officeDocument/2006/relationships/hyperlink" Target="http://images.fineartamerica.com/images-medium-large/charles-bridge-statue-of-st-john-of-nepomuk---jon-berghoff.jpg" TargetMode="External"/><Relationship Id="rId16" Type="http://schemas.openxmlformats.org/officeDocument/2006/relationships/hyperlink" Target="http://cs.wikipedia.org/wiki/Jan_Nepomuck%C3%BD#Legend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thumb/7/77/Johannes_von_Nepomuk_Hinterglasbild.jpg/220px-Johannes_von_Nepomuk_Hinterglasbild.jpg" TargetMode="External"/><Relationship Id="rId11" Type="http://schemas.openxmlformats.org/officeDocument/2006/relationships/hyperlink" Target="http://commons.wikimedia.org/wiki/File:John_of_Nepomuk2.jpg" TargetMode="External"/><Relationship Id="rId5" Type="http://schemas.openxmlformats.org/officeDocument/2006/relationships/hyperlink" Target="http://upload.wikimedia.org/wikipedia/commons/2/21/Statue_of_Saint_John_of_Nepomuk_-_Alte_Mainbr%C3%BCcke,_W%C3%BCrzburg_-_DSC02936.JPG" TargetMode="External"/><Relationship Id="rId15" Type="http://schemas.openxmlformats.org/officeDocument/2006/relationships/hyperlink" Target="http://www.fotopraha.com/jan-nepomucky.html" TargetMode="External"/><Relationship Id="rId10" Type="http://schemas.openxmlformats.org/officeDocument/2006/relationships/hyperlink" Target="http://www.fototuristika.cz/data/wysiwyg/tips/425/image/sv.Jan_Nepomuck%C3%BD_(5).jpg" TargetMode="External"/><Relationship Id="rId19" Type="http://schemas.openxmlformats.org/officeDocument/2006/relationships/hyperlink" Target="http://catholica.cz/?id=2382" TargetMode="External"/><Relationship Id="rId4" Type="http://schemas.openxmlformats.org/officeDocument/2006/relationships/hyperlink" Target="http://photos.wikimapia.org/p/00/03/84/16/63_big.jpg" TargetMode="External"/><Relationship Id="rId9" Type="http://schemas.openxmlformats.org/officeDocument/2006/relationships/hyperlink" Target="http://www.sjn.cz/images2/sv_jan01.jpg" TargetMode="External"/><Relationship Id="rId14" Type="http://schemas.openxmlformats.org/officeDocument/2006/relationships/hyperlink" Target="https://www.youtube.com/watch?v=LZk_MPW44QA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0944" y="2468817"/>
            <a:ext cx="74519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MYTHS and LEGENDS -</a:t>
            </a:r>
          </a:p>
          <a:p>
            <a:r>
              <a:rPr lang="en-US" sz="2800" b="1" dirty="0"/>
              <a:t>the </a:t>
            </a:r>
            <a:r>
              <a:rPr lang="en-US" sz="2800" b="1" dirty="0" smtClean="0"/>
              <a:t>unify</a:t>
            </a:r>
            <a:r>
              <a:rPr lang="cs-CZ" sz="2800" b="1" dirty="0" err="1" smtClean="0"/>
              <a:t>ing</a:t>
            </a:r>
            <a:r>
              <a:rPr lang="en-US" sz="2800" b="1" dirty="0" smtClean="0"/>
              <a:t> </a:t>
            </a:r>
            <a:r>
              <a:rPr lang="en-US" sz="2800" b="1" dirty="0"/>
              <a:t>element of European culture</a:t>
            </a:r>
            <a:endParaRPr lang="cs-CZ" sz="28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48" y="404664"/>
            <a:ext cx="3287668" cy="10552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09" y="4256295"/>
            <a:ext cx="1324488" cy="13681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33" y="4221088"/>
            <a:ext cx="1403359" cy="140335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18" y="4171282"/>
            <a:ext cx="1699208" cy="14531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218" y="4221088"/>
            <a:ext cx="1495082" cy="140335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10454"/>
            <a:ext cx="1445208" cy="146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7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481328"/>
            <a:ext cx="4690864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000" dirty="0" smtClean="0"/>
              <a:t>John N. </a:t>
            </a:r>
            <a:r>
              <a:rPr lang="cs-CZ" sz="2000" dirty="0" err="1" smtClean="0"/>
              <a:t>was</a:t>
            </a:r>
            <a:r>
              <a:rPr lang="cs-CZ" sz="2000" dirty="0" smtClean="0"/>
              <a:t> </a:t>
            </a:r>
            <a:r>
              <a:rPr lang="cs-CZ" sz="2000" dirty="0" err="1" smtClean="0"/>
              <a:t>tortured</a:t>
            </a:r>
            <a:r>
              <a:rPr lang="cs-CZ" sz="2000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 smtClean="0"/>
              <a:t>He </a:t>
            </a:r>
            <a:r>
              <a:rPr lang="cs-CZ" sz="2000" dirty="0" err="1" smtClean="0"/>
              <a:t>refused</a:t>
            </a:r>
            <a:r>
              <a:rPr lang="cs-CZ" sz="2000" dirty="0" smtClean="0"/>
              <a:t> to </a:t>
            </a:r>
            <a:r>
              <a:rPr lang="cs-CZ" sz="2000" dirty="0" err="1" smtClean="0"/>
              <a:t>tell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smtClean="0"/>
              <a:t> queen‘s</a:t>
            </a:r>
            <a:r>
              <a:rPr lang="cs-CZ" sz="2000" dirty="0" smtClean="0"/>
              <a:t> </a:t>
            </a:r>
            <a:r>
              <a:rPr lang="cs-CZ" sz="2000" dirty="0" err="1" smtClean="0"/>
              <a:t>secrets</a:t>
            </a:r>
            <a:endParaRPr lang="cs-CZ" sz="20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2.2 </a:t>
            </a:r>
            <a:r>
              <a:rPr lang="cs-CZ" dirty="0" err="1" smtClean="0"/>
              <a:t>Torture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005102"/>
            <a:ext cx="326801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7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481328"/>
            <a:ext cx="4546848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He </a:t>
            </a:r>
            <a:r>
              <a:rPr lang="cs-CZ" sz="2000" dirty="0" err="1" smtClean="0"/>
              <a:t>died</a:t>
            </a:r>
            <a:r>
              <a:rPr lang="cs-CZ" sz="2000" dirty="0" smtClean="0"/>
              <a:t> </a:t>
            </a:r>
            <a:r>
              <a:rPr lang="cs-CZ" sz="2000" dirty="0" err="1" smtClean="0"/>
              <a:t>during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torture</a:t>
            </a:r>
            <a:endParaRPr lang="cs-CZ" sz="2000" dirty="0" smtClean="0"/>
          </a:p>
          <a:p>
            <a:r>
              <a:rPr lang="cs-CZ" sz="2000" dirty="0" smtClean="0"/>
              <a:t>His body </a:t>
            </a:r>
            <a:r>
              <a:rPr lang="cs-CZ" sz="2000" dirty="0" err="1" smtClean="0"/>
              <a:t>was</a:t>
            </a:r>
            <a:r>
              <a:rPr lang="cs-CZ" sz="2000" dirty="0" smtClean="0"/>
              <a:t> </a:t>
            </a:r>
            <a:r>
              <a:rPr lang="cs-CZ" sz="2000" dirty="0" err="1" smtClean="0"/>
              <a:t>thrown</a:t>
            </a:r>
            <a:r>
              <a:rPr lang="cs-CZ" sz="2000" dirty="0" smtClean="0"/>
              <a:t> </a:t>
            </a:r>
            <a:r>
              <a:rPr lang="cs-CZ" sz="2000" dirty="0" err="1" smtClean="0"/>
              <a:t>into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river</a:t>
            </a:r>
            <a:r>
              <a:rPr lang="cs-CZ" sz="2000" dirty="0" smtClean="0"/>
              <a:t> Vltava</a:t>
            </a:r>
            <a:endParaRPr lang="cs-CZ" sz="20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2.3 </a:t>
            </a:r>
            <a:r>
              <a:rPr lang="cs-CZ" dirty="0" err="1" smtClean="0"/>
              <a:t>Death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2473516"/>
            <a:ext cx="528637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0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4008" y="260648"/>
            <a:ext cx="4248472" cy="60486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9512" y="1412776"/>
            <a:ext cx="4307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H</a:t>
            </a:r>
            <a:r>
              <a:rPr lang="en-US" sz="2000" dirty="0" smtClean="0"/>
              <a:t>is </a:t>
            </a:r>
            <a:r>
              <a:rPr lang="en-US" sz="2000" dirty="0"/>
              <a:t>tomb in Saint Vitus Cathedral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4206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481328"/>
            <a:ext cx="4834880" cy="4525963"/>
          </a:xfrm>
        </p:spPr>
        <p:txBody>
          <a:bodyPr>
            <a:normAutofit/>
          </a:bodyPr>
          <a:lstStyle/>
          <a:p>
            <a:r>
              <a:rPr lang="cs-CZ" sz="2000" dirty="0"/>
              <a:t>1719 – </a:t>
            </a:r>
            <a:r>
              <a:rPr lang="cs-CZ" sz="2000" dirty="0" err="1" smtClean="0"/>
              <a:t>Exhumation</a:t>
            </a:r>
            <a:r>
              <a:rPr lang="cs-CZ" sz="2000" dirty="0" smtClean="0"/>
              <a:t>, his </a:t>
            </a:r>
            <a:r>
              <a:rPr lang="cs-CZ" sz="2000" dirty="0" err="1" smtClean="0"/>
              <a:t>tongue</a:t>
            </a:r>
            <a:r>
              <a:rPr lang="cs-CZ" sz="2000" dirty="0" smtClean="0"/>
              <a:t> </a:t>
            </a:r>
            <a:r>
              <a:rPr lang="cs-CZ" sz="2000" dirty="0" err="1" smtClean="0"/>
              <a:t>was</a:t>
            </a:r>
            <a:r>
              <a:rPr lang="cs-CZ" sz="2000" dirty="0" smtClean="0"/>
              <a:t> </a:t>
            </a:r>
            <a:r>
              <a:rPr lang="cs-CZ" sz="2000" dirty="0" err="1" smtClean="0"/>
              <a:t>found</a:t>
            </a:r>
            <a:endParaRPr lang="cs-CZ" sz="2000" dirty="0" smtClean="0"/>
          </a:p>
          <a:p>
            <a:r>
              <a:rPr lang="cs-CZ" sz="2000" dirty="0" err="1" smtClean="0"/>
              <a:t>March</a:t>
            </a:r>
            <a:r>
              <a:rPr lang="cs-CZ" sz="2000" dirty="0" smtClean="0"/>
              <a:t> </a:t>
            </a:r>
            <a:r>
              <a:rPr lang="cs-CZ" sz="2000" dirty="0"/>
              <a:t>19, 1729</a:t>
            </a:r>
            <a:r>
              <a:rPr lang="cs-CZ" sz="2000" dirty="0" smtClean="0"/>
              <a:t> by pope </a:t>
            </a:r>
            <a:r>
              <a:rPr lang="cs-CZ" sz="2000" dirty="0" err="1" smtClean="0"/>
              <a:t>Benedict</a:t>
            </a:r>
            <a:r>
              <a:rPr lang="cs-CZ" sz="2000" dirty="0" smtClean="0"/>
              <a:t> XIII</a:t>
            </a:r>
            <a:endParaRPr lang="cs-CZ" sz="20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2.4 </a:t>
            </a:r>
            <a:r>
              <a:rPr lang="cs-CZ" dirty="0" err="1" smtClean="0"/>
              <a:t>Canonization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417638"/>
            <a:ext cx="3374529" cy="443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0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0761" y="1268760"/>
            <a:ext cx="3833208" cy="4525963"/>
          </a:xfrm>
        </p:spPr>
        <p:txBody>
          <a:bodyPr>
            <a:normAutofit/>
          </a:bodyPr>
          <a:lstStyle/>
          <a:p>
            <a:r>
              <a:rPr lang="cs-CZ" sz="2000" dirty="0" err="1"/>
              <a:t>D</a:t>
            </a:r>
            <a:r>
              <a:rPr lang="cs-CZ" sz="2000" dirty="0" err="1" smtClean="0"/>
              <a:t>iscovery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alleged</a:t>
            </a:r>
            <a:r>
              <a:rPr lang="cs-CZ" sz="2000" dirty="0" smtClean="0"/>
              <a:t> </a:t>
            </a:r>
            <a:r>
              <a:rPr lang="cs-CZ" sz="2000" dirty="0" err="1" smtClean="0"/>
              <a:t>tongue</a:t>
            </a:r>
            <a:endParaRPr lang="cs-CZ" sz="2000" dirty="0" smtClean="0"/>
          </a:p>
          <a:p>
            <a:r>
              <a:rPr lang="cs-CZ" sz="2000" dirty="0" smtClean="0"/>
              <a:t>5 </a:t>
            </a:r>
            <a:r>
              <a:rPr lang="cs-CZ" sz="2000" dirty="0" err="1" smtClean="0"/>
              <a:t>stars</a:t>
            </a:r>
            <a:r>
              <a:rPr lang="cs-CZ" sz="2000" dirty="0" smtClean="0"/>
              <a:t> </a:t>
            </a:r>
            <a:r>
              <a:rPr lang="cs-CZ" sz="2000" dirty="0" err="1" smtClean="0"/>
              <a:t>around</a:t>
            </a:r>
            <a:r>
              <a:rPr lang="cs-CZ" sz="2000" dirty="0" smtClean="0"/>
              <a:t> his </a:t>
            </a:r>
            <a:r>
              <a:rPr lang="cs-CZ" sz="2000" dirty="0" err="1" smtClean="0"/>
              <a:t>head</a:t>
            </a:r>
            <a:r>
              <a:rPr lang="cs-CZ" sz="2000" dirty="0" smtClean="0"/>
              <a:t> </a:t>
            </a:r>
          </a:p>
          <a:p>
            <a:r>
              <a:rPr lang="cs-CZ" sz="2000" dirty="0" smtClean="0"/>
              <a:t>Finger </a:t>
            </a:r>
            <a:r>
              <a:rPr lang="cs-CZ" sz="2000" dirty="0" err="1" smtClean="0"/>
              <a:t>over</a:t>
            </a:r>
            <a:r>
              <a:rPr lang="cs-CZ" sz="2000" dirty="0" smtClean="0"/>
              <a:t> his </a:t>
            </a:r>
            <a:r>
              <a:rPr lang="cs-CZ" sz="2000" dirty="0" err="1" smtClean="0"/>
              <a:t>mouth</a:t>
            </a:r>
            <a:endParaRPr lang="cs-CZ" sz="2000" dirty="0" smtClean="0"/>
          </a:p>
          <a:p>
            <a:endParaRPr lang="cs-CZ" sz="20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2.5 </a:t>
            </a:r>
            <a:r>
              <a:rPr lang="cs-CZ" dirty="0" err="1" smtClean="0"/>
              <a:t>Attributes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268760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6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481328"/>
            <a:ext cx="4186808" cy="4525963"/>
          </a:xfrm>
        </p:spPr>
        <p:txBody>
          <a:bodyPr/>
          <a:lstStyle/>
          <a:p>
            <a:r>
              <a:rPr lang="en-US" sz="2000" dirty="0" smtClean="0"/>
              <a:t>a </a:t>
            </a:r>
            <a:r>
              <a:rPr lang="en-US" sz="2000" dirty="0"/>
              <a:t>patron saint of Czechs</a:t>
            </a:r>
            <a:endParaRPr lang="cs-CZ" sz="2000" dirty="0" smtClean="0"/>
          </a:p>
          <a:p>
            <a:r>
              <a:rPr lang="cs-CZ" sz="2000" dirty="0"/>
              <a:t>a patron </a:t>
            </a:r>
            <a:r>
              <a:rPr lang="cs-CZ" sz="2000" dirty="0" err="1"/>
              <a:t>against</a:t>
            </a:r>
            <a:r>
              <a:rPr lang="cs-CZ" sz="2000" dirty="0"/>
              <a:t> </a:t>
            </a:r>
            <a:r>
              <a:rPr lang="cs-CZ" sz="2000" dirty="0" err="1"/>
              <a:t>calumnies</a:t>
            </a:r>
            <a:r>
              <a:rPr lang="cs-CZ" sz="2000" dirty="0"/>
              <a:t> </a:t>
            </a:r>
            <a:endParaRPr lang="cs-CZ" sz="2000" dirty="0" smtClean="0"/>
          </a:p>
          <a:p>
            <a:r>
              <a:rPr lang="en-US" sz="2000" dirty="0"/>
              <a:t>a protector from floods and </a:t>
            </a:r>
            <a:r>
              <a:rPr lang="en-US" sz="2000" dirty="0" smtClean="0"/>
              <a:t>drowning</a:t>
            </a:r>
            <a:endParaRPr lang="cs-CZ" sz="2000" dirty="0" smtClean="0"/>
          </a:p>
          <a:p>
            <a:r>
              <a:rPr lang="en-US" sz="2000" dirty="0"/>
              <a:t>the first martyr of the Seal of the </a:t>
            </a:r>
            <a:r>
              <a:rPr lang="en-US" sz="2000" dirty="0" smtClean="0"/>
              <a:t>Confessional</a:t>
            </a:r>
            <a:endParaRPr lang="cs-CZ" sz="2000" dirty="0" smtClean="0"/>
          </a:p>
          <a:p>
            <a:r>
              <a:rPr lang="cs-CZ" sz="2000" dirty="0" smtClean="0"/>
              <a:t>More </a:t>
            </a:r>
            <a:r>
              <a:rPr lang="cs-CZ" sz="2000" dirty="0" err="1" smtClean="0"/>
              <a:t>than</a:t>
            </a:r>
            <a:r>
              <a:rPr lang="cs-CZ" sz="2000" dirty="0" smtClean="0"/>
              <a:t> 33,000 his </a:t>
            </a:r>
            <a:r>
              <a:rPr lang="cs-CZ" sz="2000" dirty="0" err="1" smtClean="0"/>
              <a:t>statues</a:t>
            </a:r>
            <a:r>
              <a:rPr lang="cs-CZ" sz="2000" dirty="0" smtClean="0"/>
              <a:t> in </a:t>
            </a:r>
            <a:r>
              <a:rPr lang="cs-CZ" sz="2000" dirty="0" err="1" smtClean="0"/>
              <a:t>Europe</a:t>
            </a:r>
            <a:endParaRPr lang="cs-CZ" sz="2000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 smtClean="0"/>
              <a:t>2.6 </a:t>
            </a:r>
            <a:r>
              <a:rPr lang="cs-CZ" dirty="0" err="1" smtClean="0"/>
              <a:t>How</a:t>
            </a:r>
            <a:r>
              <a:rPr lang="cs-CZ" dirty="0" smtClean="0"/>
              <a:t> do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see</a:t>
            </a:r>
            <a:r>
              <a:rPr lang="cs-CZ" dirty="0" smtClean="0"/>
              <a:t> </a:t>
            </a:r>
            <a:r>
              <a:rPr lang="cs-CZ" dirty="0" err="1" smtClean="0"/>
              <a:t>him</a:t>
            </a:r>
            <a:r>
              <a:rPr lang="cs-CZ" dirty="0" smtClean="0"/>
              <a:t> </a:t>
            </a:r>
            <a:r>
              <a:rPr lang="cs-CZ" dirty="0" err="1" smtClean="0"/>
              <a:t>now</a:t>
            </a:r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481328"/>
            <a:ext cx="3538736" cy="4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8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393640"/>
            <a:ext cx="3538736" cy="392830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6706" y="190506"/>
            <a:ext cx="8229600" cy="1143000"/>
          </a:xfrm>
        </p:spPr>
        <p:txBody>
          <a:bodyPr/>
          <a:lstStyle/>
          <a:p>
            <a:r>
              <a:rPr lang="cs-CZ" dirty="0" smtClean="0"/>
              <a:t>3. John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world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457200" y="5517232"/>
            <a:ext cx="3538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Charles </a:t>
            </a:r>
            <a:r>
              <a:rPr lang="cs-CZ" dirty="0" err="1" smtClean="0"/>
              <a:t>Bridge</a:t>
            </a:r>
            <a:r>
              <a:rPr lang="cs-CZ" dirty="0" smtClean="0"/>
              <a:t>, Prague</a:t>
            </a:r>
          </a:p>
          <a:p>
            <a:pPr algn="ctr"/>
            <a:r>
              <a:rPr lang="cs-CZ" sz="1400" dirty="0"/>
              <a:t>(</a:t>
            </a:r>
            <a:r>
              <a:rPr lang="cs-CZ" sz="1400" dirty="0" smtClean="0"/>
              <a:t>Czech Republic)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8808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6706" y="190506"/>
            <a:ext cx="8229600" cy="1143000"/>
          </a:xfrm>
        </p:spPr>
        <p:txBody>
          <a:bodyPr/>
          <a:lstStyle/>
          <a:p>
            <a:r>
              <a:rPr lang="cs-CZ" dirty="0" smtClean="0"/>
              <a:t>3. John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world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31" y="1318658"/>
            <a:ext cx="3029975" cy="403590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953899" y="5517232"/>
            <a:ext cx="304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Convento</a:t>
            </a:r>
            <a:r>
              <a:rPr lang="cs-CZ" dirty="0" smtClean="0"/>
              <a:t> do </a:t>
            </a:r>
            <a:r>
              <a:rPr lang="cs-CZ" dirty="0" err="1" smtClean="0"/>
              <a:t>Carmo</a:t>
            </a:r>
            <a:r>
              <a:rPr lang="cs-CZ" dirty="0" smtClean="0"/>
              <a:t>, </a:t>
            </a:r>
            <a:r>
              <a:rPr lang="cs-CZ" dirty="0" err="1" smtClean="0"/>
              <a:t>Lisbon</a:t>
            </a:r>
            <a:r>
              <a:rPr lang="cs-CZ" dirty="0" smtClean="0"/>
              <a:t> (Portugal) 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302530"/>
            <a:ext cx="2676376" cy="4005419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115616" y="5517232"/>
            <a:ext cx="267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Castello</a:t>
            </a:r>
            <a:r>
              <a:rPr lang="cs-CZ" dirty="0" smtClean="0"/>
              <a:t> </a:t>
            </a:r>
            <a:r>
              <a:rPr lang="cs-CZ" dirty="0" err="1" smtClean="0"/>
              <a:t>Sforzesco</a:t>
            </a:r>
            <a:r>
              <a:rPr lang="cs-CZ" dirty="0" smtClean="0"/>
              <a:t>,</a:t>
            </a:r>
          </a:p>
          <a:p>
            <a:pPr algn="ctr"/>
            <a:r>
              <a:rPr lang="cs-CZ" dirty="0" smtClean="0"/>
              <a:t>Milan  (Italy)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9821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6056" y="1437814"/>
            <a:ext cx="3168352" cy="388843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John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world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069552" y="562723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Bruges</a:t>
            </a:r>
            <a:r>
              <a:rPr lang="cs-CZ" dirty="0" smtClean="0"/>
              <a:t>, (</a:t>
            </a:r>
            <a:r>
              <a:rPr lang="cs-CZ" dirty="0" err="1" smtClean="0"/>
              <a:t>Belgium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2" y="1437814"/>
            <a:ext cx="3901778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John in the world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417638"/>
            <a:ext cx="3168352" cy="403244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508104" y="573325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Poland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5576" y="1438206"/>
            <a:ext cx="3097036" cy="388958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56268" y="57173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Germany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995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981916"/>
          </a:xfrm>
        </p:spPr>
        <p:txBody>
          <a:bodyPr/>
          <a:lstStyle/>
          <a:p>
            <a:pPr algn="ctr"/>
            <a:r>
              <a:rPr lang="cs-CZ" sz="4800" b="1" kern="12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St. John </a:t>
            </a:r>
            <a:r>
              <a:rPr lang="cs-CZ" sz="4800" b="1" kern="1200" dirty="0" err="1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of</a:t>
            </a:r>
            <a:r>
              <a:rPr lang="cs-CZ" sz="4800" b="1" kern="12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Nepomuk</a:t>
            </a:r>
            <a:endParaRPr lang="cs-CZ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26895" y="6381328"/>
            <a:ext cx="7772400" cy="476672"/>
          </a:xfrm>
        </p:spPr>
        <p:txBody>
          <a:bodyPr>
            <a:normAutofit/>
          </a:bodyPr>
          <a:lstStyle/>
          <a:p>
            <a:pPr algn="l"/>
            <a:r>
              <a:rPr lang="cs-CZ" sz="1600" b="1" dirty="0" err="1" smtClean="0">
                <a:solidFill>
                  <a:srgbClr val="FFFF00"/>
                </a:solidFill>
              </a:rPr>
              <a:t>Author</a:t>
            </a:r>
            <a:r>
              <a:rPr lang="cs-CZ" sz="1600" b="1" dirty="0" smtClean="0">
                <a:solidFill>
                  <a:srgbClr val="FFFF00"/>
                </a:solidFill>
              </a:rPr>
              <a:t>: Andrea Hejzlarová, </a:t>
            </a:r>
            <a:r>
              <a:rPr lang="cs-CZ" sz="1600" b="1" dirty="0" err="1" smtClean="0">
                <a:solidFill>
                  <a:srgbClr val="FFFF00"/>
                </a:solidFill>
              </a:rPr>
              <a:t>Gymmnázium</a:t>
            </a:r>
            <a:r>
              <a:rPr lang="cs-CZ" sz="1600" b="1" dirty="0" smtClean="0">
                <a:solidFill>
                  <a:srgbClr val="FFFF00"/>
                </a:solidFill>
              </a:rPr>
              <a:t> J. Jungmanna, Litoměřice</a:t>
            </a:r>
            <a:endParaRPr lang="cs-CZ" sz="1600" b="1" dirty="0">
              <a:solidFill>
                <a:srgbClr val="FFFF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233292"/>
            <a:ext cx="1368152" cy="13553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83366"/>
            <a:ext cx="3287668" cy="1055231"/>
          </a:xfrm>
          <a:prstGeom prst="rect">
            <a:avLst/>
          </a:prstGeom>
        </p:spPr>
      </p:pic>
      <p:sp>
        <p:nvSpPr>
          <p:cNvPr id="9" name="Rectangle 1"/>
          <p:cNvSpPr txBox="1">
            <a:spLocks/>
          </p:cNvSpPr>
          <p:nvPr/>
        </p:nvSpPr>
        <p:spPr>
          <a:xfrm>
            <a:off x="692716" y="3063589"/>
            <a:ext cx="7772400" cy="775051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/>
              <a:t>(Svatý Jan Nepomucký)</a:t>
            </a: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030" y="3363195"/>
            <a:ext cx="148755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196752"/>
            <a:ext cx="2861505" cy="410445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John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world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691680" y="55172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Italy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6752"/>
            <a:ext cx="3240360" cy="410445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444208" y="5517232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Hungary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782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852936"/>
            <a:ext cx="8229600" cy="2368596"/>
          </a:xfrm>
        </p:spPr>
        <p:txBody>
          <a:bodyPr>
            <a:normAutofit/>
          </a:bodyPr>
          <a:lstStyle/>
          <a:p>
            <a:r>
              <a:rPr lang="cs-CZ" sz="800" dirty="0" smtClean="0">
                <a:hlinkClick r:id="rId2"/>
              </a:rPr>
              <a:t>http</a:t>
            </a:r>
            <a:r>
              <a:rPr lang="cs-CZ" sz="800" dirty="0">
                <a:hlinkClick r:id="rId2"/>
              </a:rPr>
              <a:t>://images.fineartamerica.com/images-medium-large/charles-bridge-statue-of-st-john-of-nepomuk---</a:t>
            </a:r>
            <a:r>
              <a:rPr lang="cs-CZ" sz="800" dirty="0" smtClean="0">
                <a:hlinkClick r:id="rId2"/>
              </a:rPr>
              <a:t>jon-berghoff.jpg</a:t>
            </a:r>
            <a:endParaRPr lang="cs-CZ" sz="800" dirty="0" smtClean="0"/>
          </a:p>
          <a:p>
            <a:r>
              <a:rPr lang="cs-CZ" sz="800" dirty="0">
                <a:hlinkClick r:id="rId3"/>
              </a:rPr>
              <a:t>http://</a:t>
            </a:r>
            <a:r>
              <a:rPr lang="cs-CZ" sz="800" dirty="0" smtClean="0">
                <a:hlinkClick r:id="rId3"/>
              </a:rPr>
              <a:t>images.nationalgeographic.com/wpf/media-live/photos/000/226/cache/austria-lake-country-barge-saint_22686_600x450.jpg</a:t>
            </a:r>
            <a:endParaRPr lang="cs-CZ" sz="800" dirty="0" smtClean="0"/>
          </a:p>
          <a:p>
            <a:r>
              <a:rPr lang="cs-CZ" sz="800" dirty="0">
                <a:hlinkClick r:id="rId4"/>
              </a:rPr>
              <a:t>http://</a:t>
            </a:r>
            <a:r>
              <a:rPr lang="cs-CZ" sz="800" dirty="0" smtClean="0">
                <a:hlinkClick r:id="rId4"/>
              </a:rPr>
              <a:t>photos.wikimapia.org/p/00/03/84/16/63_big.jpg</a:t>
            </a:r>
            <a:endParaRPr lang="cs-CZ" sz="800" dirty="0" smtClean="0"/>
          </a:p>
          <a:p>
            <a:r>
              <a:rPr lang="cs-CZ" sz="800" dirty="0">
                <a:hlinkClick r:id="rId5"/>
              </a:rPr>
              <a:t>http://upload.wikimedia.org/wikipedia/commons/2/21/Statue_of_Saint_John_of_Nepomuk_-_Alte_Mainbr%C3%BCcke,_W%C3%BCrzburg_-_</a:t>
            </a:r>
            <a:r>
              <a:rPr lang="cs-CZ" sz="800" dirty="0" smtClean="0">
                <a:hlinkClick r:id="rId5"/>
              </a:rPr>
              <a:t>DSC02936.JPG</a:t>
            </a:r>
            <a:endParaRPr lang="cs-CZ" sz="800" dirty="0" smtClean="0"/>
          </a:p>
          <a:p>
            <a:r>
              <a:rPr lang="cs-CZ" sz="800" dirty="0">
                <a:hlinkClick r:id="rId6"/>
              </a:rPr>
              <a:t>http://</a:t>
            </a:r>
            <a:r>
              <a:rPr lang="cs-CZ" sz="800" dirty="0" smtClean="0">
                <a:hlinkClick r:id="rId6"/>
              </a:rPr>
              <a:t>upload.wikimedia.org/wikipedia/commons/thumb/7/77/Johannes_von_Nepomuk_Hinterglasbild.jpg/220px-Johannes_von_Nepomuk_Hinterglasbild.jpg</a:t>
            </a:r>
            <a:endParaRPr lang="cs-CZ" sz="800" dirty="0" smtClean="0"/>
          </a:p>
          <a:p>
            <a:r>
              <a:rPr lang="cs-CZ" sz="800" dirty="0">
                <a:hlinkClick r:id="rId7"/>
              </a:rPr>
              <a:t>http://</a:t>
            </a:r>
            <a:r>
              <a:rPr lang="cs-CZ" sz="800" dirty="0" smtClean="0">
                <a:hlinkClick r:id="rId7"/>
              </a:rPr>
              <a:t>en.wikipedia.org/wiki/File:Wroclaw_OstrowTunski-swJanNepomucen.jpg</a:t>
            </a:r>
            <a:endParaRPr lang="cs-CZ" sz="800" dirty="0" smtClean="0"/>
          </a:p>
          <a:p>
            <a:pPr lvl="0">
              <a:buClr>
                <a:srgbClr val="2DA2BF"/>
              </a:buClr>
              <a:buFont typeface="Wingdings" panose="05000000000000000000" pitchFamily="2" charset="2"/>
              <a:buChar char="Ø"/>
            </a:pPr>
            <a:r>
              <a:rPr lang="cs-CZ" sz="800" dirty="0">
                <a:solidFill>
                  <a:prstClr val="black"/>
                </a:solidFill>
                <a:hlinkClick r:id="rId8"/>
              </a:rPr>
              <a:t>http://www.abcsvatych.com/images/j/jan_nepomucky.jpg</a:t>
            </a:r>
            <a:endParaRPr lang="cs-CZ" sz="800" dirty="0">
              <a:solidFill>
                <a:prstClr val="black"/>
              </a:solidFill>
            </a:endParaRPr>
          </a:p>
          <a:p>
            <a:pPr lvl="0">
              <a:buClr>
                <a:srgbClr val="2DA2BF"/>
              </a:buClr>
              <a:buFont typeface="Wingdings" panose="05000000000000000000" pitchFamily="2" charset="2"/>
              <a:buChar char="Ø"/>
            </a:pPr>
            <a:r>
              <a:rPr lang="cs-CZ" sz="800" dirty="0">
                <a:solidFill>
                  <a:prstClr val="black"/>
                </a:solidFill>
                <a:hlinkClick r:id="rId9"/>
              </a:rPr>
              <a:t>http://www.sjn.cz/images2/sv_jan01.jpg</a:t>
            </a:r>
            <a:endParaRPr lang="cs-CZ" sz="800" dirty="0">
              <a:solidFill>
                <a:prstClr val="black"/>
              </a:solidFill>
            </a:endParaRPr>
          </a:p>
          <a:p>
            <a:pPr lvl="0">
              <a:buClr>
                <a:srgbClr val="2DA2BF"/>
              </a:buClr>
              <a:buFont typeface="Wingdings" panose="05000000000000000000" pitchFamily="2" charset="2"/>
              <a:buChar char="Ø"/>
            </a:pPr>
            <a:r>
              <a:rPr lang="cs-CZ" sz="800" dirty="0">
                <a:solidFill>
                  <a:prstClr val="black"/>
                </a:solidFill>
                <a:hlinkClick r:id="rId10"/>
              </a:rPr>
              <a:t>http://www.fototuristika.cz/data/wysiwyg/tips/425/image/sv.Jan_Nepomuck%C3%BD_(5).jpg</a:t>
            </a:r>
            <a:endParaRPr lang="cs-CZ" sz="800" dirty="0">
              <a:solidFill>
                <a:prstClr val="black"/>
              </a:solidFill>
            </a:endParaRPr>
          </a:p>
          <a:p>
            <a:pPr lvl="0">
              <a:buClr>
                <a:srgbClr val="2DA2BF"/>
              </a:buClr>
              <a:buFont typeface="Wingdings" panose="05000000000000000000" pitchFamily="2" charset="2"/>
              <a:buChar char="Ø"/>
            </a:pPr>
            <a:r>
              <a:rPr lang="cs-CZ" sz="800" dirty="0">
                <a:solidFill>
                  <a:prstClr val="black"/>
                </a:solidFill>
                <a:hlinkClick r:id="rId11"/>
              </a:rPr>
              <a:t>http://commons.wikimedia.org/wiki/File:John_of_Nepomuk2.jpg</a:t>
            </a:r>
            <a:endParaRPr lang="cs-CZ" sz="800" dirty="0">
              <a:solidFill>
                <a:prstClr val="black"/>
              </a:solidFill>
            </a:endParaRPr>
          </a:p>
          <a:p>
            <a:pPr lvl="0">
              <a:buClr>
                <a:srgbClr val="2DA2BF"/>
              </a:buClr>
              <a:buFont typeface="Wingdings" panose="05000000000000000000" pitchFamily="2" charset="2"/>
              <a:buChar char="Ø"/>
            </a:pPr>
            <a:r>
              <a:rPr lang="cs-CZ" sz="800" dirty="0">
                <a:solidFill>
                  <a:prstClr val="black"/>
                </a:solidFill>
                <a:hlinkClick r:id="rId12"/>
              </a:rPr>
              <a:t>http://upload.wikimedia.org/wikipedia/commons/thumb/c/c2/Jan_Nepomucky_Vizovice_02.jpg/220px-Jan_Nepomucky_Vizovice_02.jpg</a:t>
            </a:r>
            <a:endParaRPr lang="cs-CZ" sz="800" dirty="0">
              <a:solidFill>
                <a:prstClr val="black"/>
              </a:solidFill>
            </a:endParaRPr>
          </a:p>
          <a:p>
            <a:pPr lvl="0">
              <a:buClr>
                <a:srgbClr val="2DA2BF"/>
              </a:buClr>
              <a:buFont typeface="Wingdings" panose="05000000000000000000" pitchFamily="2" charset="2"/>
              <a:buChar char="Ø"/>
            </a:pPr>
            <a:r>
              <a:rPr lang="cs-CZ" sz="800" dirty="0">
                <a:solidFill>
                  <a:prstClr val="black"/>
                </a:solidFill>
                <a:hlinkClick r:id="rId13"/>
              </a:rPr>
              <a:t>http://</a:t>
            </a:r>
            <a:r>
              <a:rPr lang="cs-CZ" sz="800" dirty="0" smtClean="0">
                <a:solidFill>
                  <a:prstClr val="black"/>
                </a:solidFill>
                <a:hlinkClick r:id="rId13"/>
              </a:rPr>
              <a:t>upload.wikimedia.org/wikipedia/commons/f/fa/Benedict_XIII.jpg</a:t>
            </a:r>
            <a:endParaRPr lang="cs-CZ" sz="2000" dirty="0" smtClean="0"/>
          </a:p>
          <a:p>
            <a:pPr marL="109728" indent="0">
              <a:buNone/>
            </a:pPr>
            <a:endParaRPr lang="cs-CZ" sz="2000" dirty="0" smtClean="0"/>
          </a:p>
          <a:p>
            <a:endParaRPr lang="cs-CZ" sz="20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 smtClean="0"/>
              <a:t>Resources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55576" y="1022248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err="1" smtClean="0"/>
              <a:t>Information</a:t>
            </a:r>
            <a:endParaRPr lang="cs-CZ" sz="1000" b="1" dirty="0" smtClean="0"/>
          </a:p>
        </p:txBody>
      </p:sp>
      <p:sp>
        <p:nvSpPr>
          <p:cNvPr id="6" name="Zástupný symbol pro obsah 1"/>
          <p:cNvSpPr txBox="1">
            <a:spLocks/>
          </p:cNvSpPr>
          <p:nvPr/>
        </p:nvSpPr>
        <p:spPr>
          <a:xfrm>
            <a:off x="467544" y="1299247"/>
            <a:ext cx="8229600" cy="1080120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cs-CZ" sz="1000" dirty="0" smtClean="0">
              <a:hlinkClick r:id="rId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1000" dirty="0" smtClean="0">
                <a:hlinkClick r:id="rId14"/>
              </a:rPr>
              <a:t>https://www.youtube.com/watch?v=LZk_MPW44QA</a:t>
            </a:r>
            <a:endParaRPr lang="cs-CZ" sz="1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sz="1000" dirty="0" smtClean="0">
                <a:hlinkClick r:id="rId15"/>
              </a:rPr>
              <a:t>http://www.fotopraha.com/jan-nepomucky.html</a:t>
            </a:r>
            <a:endParaRPr lang="cs-CZ" sz="1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sz="1000" dirty="0" smtClean="0">
                <a:hlinkClick r:id="rId16"/>
              </a:rPr>
              <a:t>http://cs.wikipedia.org/wiki/Jan_Nepomuck%C3%BD#Legenda</a:t>
            </a:r>
            <a:endParaRPr lang="cs-CZ" sz="1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sz="1000" dirty="0" smtClean="0">
                <a:hlinkClick r:id="rId17"/>
              </a:rPr>
              <a:t>http://www.sjn.cz/vypis.php?rubrika=187</a:t>
            </a:r>
            <a:endParaRPr lang="cs-CZ" sz="1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sz="1000" dirty="0" smtClean="0">
                <a:hlinkClick r:id="rId18"/>
              </a:rPr>
              <a:t>http://en.wikipedia.org/wiki/John_of_Nepomuk</a:t>
            </a:r>
            <a:endParaRPr lang="cs-CZ" sz="1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sz="1000" dirty="0" smtClean="0">
                <a:hlinkClick r:id="rId19"/>
              </a:rPr>
              <a:t>http://catholica.cz/?id=2382</a:t>
            </a:r>
            <a:endParaRPr lang="cs-CZ" sz="1000" dirty="0" smtClean="0"/>
          </a:p>
          <a:p>
            <a:endParaRPr lang="cs-CZ" sz="1000" dirty="0" smtClean="0">
              <a:hlinkClick r:id="rId2"/>
            </a:endParaRPr>
          </a:p>
          <a:p>
            <a:endParaRPr lang="cs-CZ" sz="1200" dirty="0" smtClean="0"/>
          </a:p>
          <a:p>
            <a:pPr marL="109728" indent="0">
              <a:buNone/>
            </a:pPr>
            <a:endParaRPr lang="cs-CZ" sz="1300" dirty="0" smtClean="0"/>
          </a:p>
          <a:p>
            <a:endParaRPr lang="cs-CZ" sz="2000" dirty="0" smtClean="0"/>
          </a:p>
          <a:p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5576" y="2460447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err="1" smtClean="0"/>
              <a:t>Pictures</a:t>
            </a:r>
            <a:endParaRPr lang="cs-CZ" sz="1000" b="1" dirty="0" smtClean="0"/>
          </a:p>
        </p:txBody>
      </p:sp>
    </p:spTree>
    <p:extLst>
      <p:ext uri="{BB962C8B-B14F-4D97-AF65-F5344CB8AC3E}">
        <p14:creationId xmlns:p14="http://schemas.microsoft.com/office/powerpoint/2010/main" val="311346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l="14000" t="1000" r="14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52000" cy="1143000"/>
          </a:xfrm>
          <a:noFill/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Thank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you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for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your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attention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100" b="1" kern="1200" dirty="0" err="1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Content</a:t>
            </a:r>
            <a:endParaRPr lang="cs-CZ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1. John </a:t>
            </a:r>
            <a:r>
              <a:rPr lang="cs-CZ" dirty="0" err="1" smtClean="0"/>
              <a:t>of</a:t>
            </a:r>
            <a:r>
              <a:rPr lang="cs-CZ" dirty="0" smtClean="0"/>
              <a:t> Nepomuk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smtClean="0"/>
              <a:t>1.1 </a:t>
            </a:r>
            <a:r>
              <a:rPr lang="cs-CZ" sz="2000" dirty="0" err="1" smtClean="0"/>
              <a:t>Who</a:t>
            </a:r>
            <a:r>
              <a:rPr lang="cs-CZ" sz="2000" dirty="0" smtClean="0"/>
              <a:t> </a:t>
            </a:r>
            <a:r>
              <a:rPr lang="cs-CZ" sz="2000" dirty="0" err="1" smtClean="0"/>
              <a:t>was</a:t>
            </a:r>
            <a:r>
              <a:rPr lang="cs-CZ" sz="2000" dirty="0" smtClean="0"/>
              <a:t> he?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smtClean="0"/>
              <a:t>1.2 </a:t>
            </a:r>
            <a:r>
              <a:rPr lang="cs-CZ" sz="2000" dirty="0" err="1" smtClean="0"/>
              <a:t>How</a:t>
            </a:r>
            <a:r>
              <a:rPr lang="cs-CZ" sz="2000" dirty="0" smtClean="0"/>
              <a:t> do </a:t>
            </a:r>
            <a:r>
              <a:rPr lang="cs-CZ" sz="2000" dirty="0" err="1" smtClean="0"/>
              <a:t>we</a:t>
            </a:r>
            <a:r>
              <a:rPr lang="cs-CZ" sz="2000" dirty="0" smtClean="0"/>
              <a:t> call </a:t>
            </a:r>
            <a:r>
              <a:rPr lang="cs-CZ" sz="2000" dirty="0" err="1" smtClean="0"/>
              <a:t>him</a:t>
            </a:r>
            <a:r>
              <a:rPr lang="cs-CZ" sz="2000" dirty="0" smtClean="0"/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smtClean="0"/>
              <a:t>1.3 </a:t>
            </a:r>
            <a:r>
              <a:rPr lang="cs-CZ" sz="2000" dirty="0" err="1" smtClean="0"/>
              <a:t>Life</a:t>
            </a:r>
            <a:endParaRPr lang="cs-CZ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2. </a:t>
            </a:r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happened</a:t>
            </a:r>
            <a:r>
              <a:rPr lang="cs-CZ" dirty="0" smtClean="0"/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smtClean="0"/>
              <a:t>2.1 </a:t>
            </a:r>
            <a:r>
              <a:rPr lang="cs-CZ" sz="2000" dirty="0" err="1"/>
              <a:t>B</a:t>
            </a:r>
            <a:r>
              <a:rPr lang="cs-CZ" sz="2000" dirty="0" err="1" smtClean="0"/>
              <a:t>eginning</a:t>
            </a: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smtClean="0"/>
              <a:t>2.2. </a:t>
            </a:r>
            <a:r>
              <a:rPr lang="cs-CZ" sz="2000" dirty="0" err="1" smtClean="0"/>
              <a:t>Torture</a:t>
            </a: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smtClean="0"/>
              <a:t>2.3. </a:t>
            </a:r>
            <a:r>
              <a:rPr lang="cs-CZ" sz="2000" dirty="0" err="1" smtClean="0"/>
              <a:t>Death</a:t>
            </a: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2.4 </a:t>
            </a:r>
            <a:r>
              <a:rPr lang="cs-CZ" sz="2000" dirty="0" err="1"/>
              <a:t>Canonization</a:t>
            </a: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smtClean="0"/>
              <a:t>2.5 </a:t>
            </a:r>
            <a:r>
              <a:rPr lang="cs-CZ" sz="2000" dirty="0" err="1" smtClean="0"/>
              <a:t>Attributes</a:t>
            </a: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smtClean="0"/>
              <a:t>2.6 </a:t>
            </a:r>
            <a:r>
              <a:rPr lang="cs-CZ" sz="2000" dirty="0" err="1"/>
              <a:t>How</a:t>
            </a:r>
            <a:r>
              <a:rPr lang="cs-CZ" sz="2000" dirty="0"/>
              <a:t> do </a:t>
            </a:r>
            <a:r>
              <a:rPr lang="cs-CZ" sz="2000" dirty="0" err="1"/>
              <a:t>we</a:t>
            </a:r>
            <a:r>
              <a:rPr lang="cs-CZ" sz="2000" dirty="0"/>
              <a:t> </a:t>
            </a:r>
            <a:r>
              <a:rPr lang="cs-CZ" sz="2000" dirty="0" err="1"/>
              <a:t>see</a:t>
            </a:r>
            <a:r>
              <a:rPr lang="cs-CZ" sz="2000" dirty="0"/>
              <a:t> </a:t>
            </a:r>
            <a:r>
              <a:rPr lang="cs-CZ" sz="2000" dirty="0" err="1"/>
              <a:t>him</a:t>
            </a:r>
            <a:r>
              <a:rPr lang="cs-CZ" sz="2000" dirty="0"/>
              <a:t> </a:t>
            </a:r>
            <a:r>
              <a:rPr lang="cs-CZ" sz="2000" dirty="0" err="1"/>
              <a:t>now</a:t>
            </a:r>
            <a:r>
              <a:rPr lang="cs-CZ" sz="2000" dirty="0" smtClean="0"/>
              <a:t>?</a:t>
            </a:r>
            <a:endParaRPr lang="cs-CZ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3. John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world</a:t>
            </a: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93192" lvl="1" indent="0">
              <a:buNone/>
            </a:pP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1611" b="11611"/>
          <a:stretch>
            <a:fillRect/>
          </a:stretch>
        </p:blipFill>
        <p:spPr>
          <a:xfrm>
            <a:off x="395536" y="189968"/>
            <a:ext cx="8519864" cy="4175136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100" b="1" kern="1200" dirty="0" err="1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Who</a:t>
            </a:r>
            <a:r>
              <a:rPr lang="cs-CZ" sz="4100" b="1" kern="12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4100" b="1" kern="1200" dirty="0" err="1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was</a:t>
            </a:r>
            <a:r>
              <a:rPr lang="cs-CZ" sz="4100" b="1" kern="12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41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he</a:t>
            </a:r>
            <a:r>
              <a:rPr lang="cs-CZ" sz="4100" b="1" kern="12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?</a:t>
            </a:r>
            <a:endParaRPr lang="cs-CZ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481328"/>
            <a:ext cx="447484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the confessor of the queen of </a:t>
            </a:r>
            <a:r>
              <a:rPr lang="en-US" sz="2000" dirty="0" smtClean="0"/>
              <a:t>Bohemia</a:t>
            </a:r>
            <a:endParaRPr lang="cs-CZ" sz="2000" dirty="0"/>
          </a:p>
          <a:p>
            <a:r>
              <a:rPr lang="en-US" sz="2000" dirty="0"/>
              <a:t>general vicar of Prague </a:t>
            </a:r>
            <a:r>
              <a:rPr lang="en-US" sz="2000" dirty="0" smtClean="0"/>
              <a:t>archbishopric</a:t>
            </a:r>
            <a:endParaRPr lang="cs-CZ" sz="2000" dirty="0" smtClean="0"/>
          </a:p>
          <a:p>
            <a:r>
              <a:rPr lang="en-US" sz="2000" dirty="0"/>
              <a:t>the canon of Saint Giles</a:t>
            </a:r>
            <a:endParaRPr lang="cs-CZ" sz="20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1.1 </a:t>
            </a:r>
            <a:r>
              <a:rPr lang="cs-CZ" dirty="0" err="1" smtClean="0"/>
              <a:t>Who</a:t>
            </a:r>
            <a:r>
              <a:rPr lang="cs-CZ" dirty="0" smtClean="0"/>
              <a:t> </a:t>
            </a:r>
            <a:r>
              <a:rPr lang="cs-CZ" dirty="0" err="1" smtClean="0"/>
              <a:t>was</a:t>
            </a:r>
            <a:r>
              <a:rPr lang="cs-CZ" dirty="0" smtClean="0"/>
              <a:t> he?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30" y="1124744"/>
            <a:ext cx="3566170" cy="474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481328"/>
            <a:ext cx="5122912" cy="4525963"/>
          </a:xfrm>
        </p:spPr>
        <p:txBody>
          <a:bodyPr/>
          <a:lstStyle/>
          <a:p>
            <a:r>
              <a:rPr lang="cs-CZ" sz="2000" dirty="0" smtClean="0"/>
              <a:t>Czech – Jan Nepomucký</a:t>
            </a:r>
          </a:p>
          <a:p>
            <a:r>
              <a:rPr lang="cs-CZ" sz="2000" dirty="0" err="1" smtClean="0"/>
              <a:t>English</a:t>
            </a:r>
            <a:r>
              <a:rPr lang="cs-CZ" sz="2000" dirty="0" smtClean="0"/>
              <a:t> – John </a:t>
            </a:r>
            <a:r>
              <a:rPr lang="cs-CZ" sz="2000" dirty="0" err="1" smtClean="0"/>
              <a:t>of</a:t>
            </a:r>
            <a:r>
              <a:rPr lang="cs-CZ" sz="2000" dirty="0" smtClean="0"/>
              <a:t> Nepomuk</a:t>
            </a:r>
          </a:p>
          <a:p>
            <a:r>
              <a:rPr lang="cs-CZ" sz="2000" dirty="0" err="1" smtClean="0"/>
              <a:t>Italian</a:t>
            </a:r>
            <a:r>
              <a:rPr lang="cs-CZ" sz="2000" dirty="0"/>
              <a:t> - San Giovanni </a:t>
            </a:r>
            <a:r>
              <a:rPr lang="cs-CZ" sz="2000" dirty="0" err="1" smtClean="0"/>
              <a:t>Nepomuceno</a:t>
            </a:r>
            <a:endParaRPr lang="cs-CZ" sz="2000" dirty="0" smtClean="0"/>
          </a:p>
          <a:p>
            <a:r>
              <a:rPr lang="cs-CZ" sz="2000" dirty="0" err="1" smtClean="0"/>
              <a:t>Portuguese</a:t>
            </a:r>
            <a:r>
              <a:rPr lang="cs-CZ" sz="2000" dirty="0"/>
              <a:t> - </a:t>
            </a:r>
            <a:r>
              <a:rPr lang="cs-CZ" sz="2000" dirty="0" err="1"/>
              <a:t>João</a:t>
            </a:r>
            <a:r>
              <a:rPr lang="cs-CZ" sz="2000" dirty="0"/>
              <a:t> </a:t>
            </a:r>
            <a:r>
              <a:rPr lang="cs-CZ" sz="2000" dirty="0" err="1" smtClean="0"/>
              <a:t>Nepomuceno</a:t>
            </a:r>
            <a:endParaRPr lang="cs-CZ" sz="2000" dirty="0" smtClean="0"/>
          </a:p>
          <a:p>
            <a:r>
              <a:rPr lang="cs-CZ" sz="2000" dirty="0" err="1" smtClean="0"/>
              <a:t>German</a:t>
            </a:r>
            <a:r>
              <a:rPr lang="cs-CZ" sz="2000" dirty="0"/>
              <a:t> - Johannes von </a:t>
            </a:r>
            <a:r>
              <a:rPr lang="cs-CZ" sz="2000" dirty="0" smtClean="0"/>
              <a:t>Nepomuk</a:t>
            </a:r>
          </a:p>
          <a:p>
            <a:r>
              <a:rPr lang="cs-CZ" sz="2000" dirty="0"/>
              <a:t>Latin - Johannes </a:t>
            </a:r>
            <a:r>
              <a:rPr lang="cs-CZ" sz="2000" dirty="0" err="1"/>
              <a:t>Nepomucenus</a:t>
            </a:r>
            <a:endParaRPr lang="cs-CZ" sz="2000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1.2 </a:t>
            </a:r>
            <a:r>
              <a:rPr lang="cs-CZ" dirty="0" err="1" smtClean="0"/>
              <a:t>How</a:t>
            </a:r>
            <a:r>
              <a:rPr lang="cs-CZ" dirty="0" smtClean="0"/>
              <a:t> do </a:t>
            </a:r>
            <a:r>
              <a:rPr lang="cs-CZ" dirty="0" err="1" smtClean="0"/>
              <a:t>we</a:t>
            </a:r>
            <a:r>
              <a:rPr lang="cs-CZ" dirty="0" smtClean="0"/>
              <a:t> call </a:t>
            </a:r>
            <a:r>
              <a:rPr lang="cs-CZ" dirty="0" err="1" smtClean="0"/>
              <a:t>him</a:t>
            </a:r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0" y="1301146"/>
            <a:ext cx="306705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7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100" b="1" kern="12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1.3 </a:t>
            </a:r>
            <a:r>
              <a:rPr lang="cs-CZ" sz="4100" b="1" kern="1200" dirty="0" err="1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Life</a:t>
            </a:r>
            <a:endParaRPr lang="cs-CZ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457200" y="1481328"/>
            <a:ext cx="483488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* c.1345 in Nepomuk</a:t>
            </a:r>
          </a:p>
          <a:p>
            <a:r>
              <a:rPr lang="cs-CZ" sz="2000" dirty="0" smtClean="0"/>
              <a:t>1369 </a:t>
            </a:r>
            <a:r>
              <a:rPr lang="cs-CZ" sz="2000" dirty="0" err="1" smtClean="0"/>
              <a:t>notary</a:t>
            </a:r>
            <a:r>
              <a:rPr lang="cs-CZ" sz="2000" dirty="0" smtClean="0"/>
              <a:t> in Prague</a:t>
            </a:r>
          </a:p>
          <a:p>
            <a:r>
              <a:rPr lang="cs-CZ" sz="2000" dirty="0" smtClean="0"/>
              <a:t>1380 </a:t>
            </a:r>
            <a:r>
              <a:rPr lang="cs-CZ" sz="2000" dirty="0" err="1" smtClean="0"/>
              <a:t>parson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church</a:t>
            </a:r>
            <a:endParaRPr lang="cs-CZ" sz="2000" dirty="0" smtClean="0"/>
          </a:p>
          <a:p>
            <a:r>
              <a:rPr lang="cs-CZ" sz="2000" dirty="0" smtClean="0"/>
              <a:t>Study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canon</a:t>
            </a:r>
            <a:r>
              <a:rPr lang="cs-CZ" sz="2000" dirty="0" smtClean="0"/>
              <a:t> </a:t>
            </a:r>
            <a:r>
              <a:rPr lang="cs-CZ" sz="2000" dirty="0" err="1" smtClean="0"/>
              <a:t>law</a:t>
            </a:r>
            <a:r>
              <a:rPr lang="cs-CZ" sz="2000" dirty="0" smtClean="0"/>
              <a:t> </a:t>
            </a:r>
            <a:r>
              <a:rPr lang="cs-CZ" sz="2000" dirty="0"/>
              <a:t>in Prague</a:t>
            </a:r>
            <a:br>
              <a:rPr lang="cs-CZ" sz="2000" dirty="0"/>
            </a:br>
            <a:r>
              <a:rPr lang="cs-CZ" sz="2000" dirty="0"/>
              <a:t>(</a:t>
            </a:r>
            <a:r>
              <a:rPr lang="cs-CZ" sz="2000" dirty="0" err="1"/>
              <a:t>bachelor's</a:t>
            </a:r>
            <a:r>
              <a:rPr lang="cs-CZ" sz="2000" dirty="0"/>
              <a:t> </a:t>
            </a:r>
            <a:r>
              <a:rPr lang="cs-CZ" sz="2000" dirty="0" err="1" smtClean="0"/>
              <a:t>degree</a:t>
            </a:r>
            <a:r>
              <a:rPr lang="cs-CZ" sz="2000" dirty="0" smtClean="0"/>
              <a:t>)</a:t>
            </a:r>
          </a:p>
          <a:p>
            <a:r>
              <a:rPr lang="cs-CZ" sz="2000" dirty="0" smtClean="0"/>
              <a:t>1383-87 study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canon</a:t>
            </a:r>
            <a:r>
              <a:rPr lang="cs-CZ" sz="2000" dirty="0" smtClean="0"/>
              <a:t> </a:t>
            </a:r>
            <a:r>
              <a:rPr lang="cs-CZ" sz="2000" dirty="0" err="1" smtClean="0"/>
              <a:t>law</a:t>
            </a:r>
            <a:r>
              <a:rPr lang="cs-CZ" sz="2000" dirty="0" smtClean="0"/>
              <a:t>  (</a:t>
            </a:r>
            <a:r>
              <a:rPr lang="cs-CZ" sz="2000" dirty="0" err="1" smtClean="0"/>
              <a:t>Padua</a:t>
            </a:r>
            <a:r>
              <a:rPr lang="cs-CZ" sz="2000" dirty="0"/>
              <a:t>)</a:t>
            </a:r>
            <a:endParaRPr lang="cs-CZ" sz="2000" dirty="0" smtClean="0"/>
          </a:p>
          <a:p>
            <a:r>
              <a:rPr lang="cs-CZ" sz="2000" dirty="0" smtClean="0"/>
              <a:t> 1393 </a:t>
            </a:r>
            <a:r>
              <a:rPr lang="cs-CZ" sz="2000" dirty="0" err="1" smtClean="0"/>
              <a:t>general</a:t>
            </a:r>
            <a:r>
              <a:rPr lang="cs-CZ" sz="2000" dirty="0" smtClean="0"/>
              <a:t> </a:t>
            </a:r>
            <a:r>
              <a:rPr lang="cs-CZ" sz="2000" dirty="0" err="1" smtClean="0"/>
              <a:t>vicar</a:t>
            </a:r>
            <a:endParaRPr lang="cs-CZ" sz="2000" dirty="0"/>
          </a:p>
          <a:p>
            <a:pPr marL="109728" indent="0">
              <a:buNone/>
            </a:pPr>
            <a:r>
              <a:rPr lang="cs-CZ" sz="2000" dirty="0" smtClean="0"/>
              <a:t>(</a:t>
            </a:r>
            <a:r>
              <a:rPr lang="en-US" sz="2000" dirty="0" smtClean="0"/>
              <a:t>of </a:t>
            </a:r>
            <a:r>
              <a:rPr lang="en-US" sz="2000" dirty="0"/>
              <a:t>Prague archbishopric</a:t>
            </a:r>
            <a:r>
              <a:rPr lang="cs-CZ" sz="2000" dirty="0" smtClean="0"/>
              <a:t>)</a:t>
            </a:r>
          </a:p>
          <a:p>
            <a:r>
              <a:rPr lang="cs-CZ" sz="2000" dirty="0" smtClean="0"/>
              <a:t>† 1393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196752"/>
            <a:ext cx="3106688" cy="4527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half" idx="2"/>
          </p:nvPr>
        </p:nvSpPr>
        <p:spPr>
          <a:xfrm>
            <a:off x="1141232" y="5517232"/>
            <a:ext cx="7162800" cy="648232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6" name="Zástupný symbol pro obrázek 5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2511" b="12511"/>
          <a:stretch>
            <a:fillRect/>
          </a:stretch>
        </p:blipFill>
        <p:spPr>
          <a:xfrm>
            <a:off x="395535" y="244475"/>
            <a:ext cx="8352929" cy="4192637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100" b="1" kern="1200" dirty="0" err="1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What</a:t>
            </a:r>
            <a:r>
              <a:rPr lang="cs-CZ" sz="4100" b="1" kern="12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4100" b="1" kern="1200" dirty="0" err="1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happened</a:t>
            </a:r>
            <a:r>
              <a:rPr lang="cs-CZ" sz="4100" b="1" kern="12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?</a:t>
            </a:r>
            <a:endParaRPr lang="cs-CZ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100" b="1" kern="12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2.1Beginning</a:t>
            </a:r>
            <a:endParaRPr lang="cs-CZ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457200" y="1481328"/>
            <a:ext cx="5194920" cy="4525963"/>
          </a:xfrm>
        </p:spPr>
        <p:txBody>
          <a:bodyPr>
            <a:normAutofit/>
          </a:bodyPr>
          <a:lstStyle/>
          <a:p>
            <a:r>
              <a:rPr lang="cs-CZ" sz="2000" dirty="0" err="1" smtClean="0"/>
              <a:t>Problems</a:t>
            </a:r>
            <a:r>
              <a:rPr lang="cs-CZ" sz="2000" dirty="0" smtClean="0"/>
              <a:t> </a:t>
            </a:r>
            <a:r>
              <a:rPr lang="cs-CZ" sz="2000" dirty="0" err="1" smtClean="0"/>
              <a:t>between</a:t>
            </a:r>
            <a:r>
              <a:rPr lang="cs-CZ" sz="2000" dirty="0" smtClean="0"/>
              <a:t> king </a:t>
            </a:r>
            <a:r>
              <a:rPr lang="cs-CZ" sz="2000" dirty="0" err="1" smtClean="0"/>
              <a:t>Wenceslas</a:t>
            </a:r>
            <a:r>
              <a:rPr lang="cs-CZ" sz="2000" dirty="0" smtClean="0"/>
              <a:t> IV </a:t>
            </a:r>
            <a:r>
              <a:rPr lang="cs-CZ" sz="2000" dirty="0"/>
              <a:t>&amp; </a:t>
            </a:r>
            <a:r>
              <a:rPr lang="cs-CZ" sz="2000" dirty="0" err="1"/>
              <a:t>archbishop</a:t>
            </a:r>
            <a:r>
              <a:rPr lang="cs-CZ" sz="2000" dirty="0"/>
              <a:t> </a:t>
            </a:r>
            <a:r>
              <a:rPr lang="cs-CZ" sz="2000" dirty="0" smtClean="0"/>
              <a:t>Jan </a:t>
            </a:r>
            <a:r>
              <a:rPr lang="cs-CZ" sz="2000" dirty="0" err="1" smtClean="0"/>
              <a:t>of</a:t>
            </a:r>
            <a:r>
              <a:rPr lang="cs-CZ" sz="2000" dirty="0" smtClean="0"/>
              <a:t> Jenštejn</a:t>
            </a:r>
          </a:p>
          <a:p>
            <a:r>
              <a:rPr lang="cs-CZ" sz="2000" dirty="0"/>
              <a:t>John – </a:t>
            </a:r>
            <a:r>
              <a:rPr lang="cs-CZ" sz="2000" dirty="0" err="1"/>
              <a:t>was</a:t>
            </a:r>
            <a:r>
              <a:rPr lang="cs-CZ" sz="2000" dirty="0"/>
              <a:t> </a:t>
            </a:r>
            <a:r>
              <a:rPr lang="cs-CZ" sz="2000" dirty="0" err="1"/>
              <a:t>close</a:t>
            </a:r>
            <a:r>
              <a:rPr lang="cs-CZ" sz="2000" dirty="0"/>
              <a:t> to Jan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smtClean="0"/>
              <a:t>Jenštejn</a:t>
            </a:r>
          </a:p>
          <a:p>
            <a:r>
              <a:rPr lang="cs-CZ" sz="2000" dirty="0" smtClean="0"/>
              <a:t>2 </a:t>
            </a:r>
            <a:r>
              <a:rPr lang="cs-CZ" sz="2000" dirty="0" err="1" smtClean="0"/>
              <a:t>popes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first</a:t>
            </a:r>
            <a:r>
              <a:rPr lang="cs-CZ" sz="2000" dirty="0"/>
              <a:t> </a:t>
            </a:r>
            <a:r>
              <a:rPr lang="cs-CZ" sz="2000" dirty="0" smtClean="0"/>
              <a:t>– Rome</a:t>
            </a:r>
            <a:br>
              <a:rPr lang="cs-CZ" sz="2000" dirty="0" smtClean="0"/>
            </a:br>
            <a:r>
              <a:rPr lang="cs-CZ" sz="2000" dirty="0" err="1" smtClean="0"/>
              <a:t>The</a:t>
            </a:r>
            <a:r>
              <a:rPr lang="cs-CZ" sz="2000" dirty="0" smtClean="0"/>
              <a:t> second - Avignon</a:t>
            </a:r>
            <a:endParaRPr lang="cs-CZ" sz="2000" dirty="0"/>
          </a:p>
          <a:p>
            <a:r>
              <a:rPr lang="cs-CZ" sz="2000" dirty="0" smtClean="0"/>
              <a:t>Establishment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new</a:t>
            </a:r>
            <a:r>
              <a:rPr lang="cs-CZ" sz="2000" dirty="0"/>
              <a:t> </a:t>
            </a:r>
            <a:r>
              <a:rPr lang="cs-CZ" sz="2000" dirty="0" err="1" smtClean="0"/>
              <a:t>bishopric</a:t>
            </a:r>
            <a:endParaRPr lang="cs-CZ" sz="2000" dirty="0" smtClean="0"/>
          </a:p>
          <a:p>
            <a:r>
              <a:rPr lang="en-US" sz="2000" dirty="0"/>
              <a:t>March 20, 1393 the king </a:t>
            </a:r>
            <a:r>
              <a:rPr lang="en-US" sz="2000" dirty="0" smtClean="0"/>
              <a:t>captured</a:t>
            </a:r>
            <a:r>
              <a:rPr lang="cs-CZ" sz="2000" dirty="0" smtClean="0"/>
              <a:t> 4 </a:t>
            </a:r>
            <a:r>
              <a:rPr lang="cs-CZ" sz="2000" dirty="0" err="1" smtClean="0"/>
              <a:t>persons</a:t>
            </a:r>
            <a:endParaRPr lang="cs-CZ" sz="2000" dirty="0" smtClean="0"/>
          </a:p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481328"/>
            <a:ext cx="3096344" cy="2523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130000" t="-95000" r="40000" b="21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B9767C2-CEBA-44D9-8CE9-AB64B255A9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na téma brainstormingu</Template>
  <TotalTime>0</TotalTime>
  <Words>419</Words>
  <Application>Microsoft Office PowerPoint</Application>
  <PresentationFormat>Předvádění na obrazovce (4:3)</PresentationFormat>
  <Paragraphs>113</Paragraphs>
  <Slides>22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0" baseType="lpstr">
      <vt:lpstr>Arial</vt:lpstr>
      <vt:lpstr>Calibri</vt:lpstr>
      <vt:lpstr>Lucida Sans Unicode</vt:lpstr>
      <vt:lpstr>Verdana</vt:lpstr>
      <vt:lpstr>Wingdings</vt:lpstr>
      <vt:lpstr>Wingdings 2</vt:lpstr>
      <vt:lpstr>Wingdings 3</vt:lpstr>
      <vt:lpstr>Shluk</vt:lpstr>
      <vt:lpstr>Prezentace aplikace PowerPoint</vt:lpstr>
      <vt:lpstr>St. John of Nepomuk</vt:lpstr>
      <vt:lpstr>Content</vt:lpstr>
      <vt:lpstr>Who was he?</vt:lpstr>
      <vt:lpstr>1.1 Who was he?</vt:lpstr>
      <vt:lpstr>1.2 How do we call him?</vt:lpstr>
      <vt:lpstr>1.3 Life</vt:lpstr>
      <vt:lpstr>What happened?</vt:lpstr>
      <vt:lpstr>2.1Beginning</vt:lpstr>
      <vt:lpstr>2.2 Torture</vt:lpstr>
      <vt:lpstr>2.3 Death</vt:lpstr>
      <vt:lpstr>Prezentace aplikace PowerPoint</vt:lpstr>
      <vt:lpstr>2.4 Canonization</vt:lpstr>
      <vt:lpstr>2.5 Attributes</vt:lpstr>
      <vt:lpstr>2.6 How do we see him now?</vt:lpstr>
      <vt:lpstr>3. John in the world</vt:lpstr>
      <vt:lpstr>3. John in the world</vt:lpstr>
      <vt:lpstr>3. John in the world</vt:lpstr>
      <vt:lpstr>3. John in the world</vt:lpstr>
      <vt:lpstr>3. John in the world</vt:lpstr>
      <vt:lpstr>Resources</vt:lpstr>
      <vt:lpstr>Thank you for your attention 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2014-12-23T16:24:07Z</dcterms:created>
  <dcterms:modified xsi:type="dcterms:W3CDTF">2015-01-30T11:43:59Z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TC101671239990</vt:lpwstr>
  </property>
</Properties>
</file>